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522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D7C9-98B2-4DD8-827A-FE572D599A3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D947-F011-48E6-845C-FE9F17F83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D7C9-98B2-4DD8-827A-FE572D599A3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D947-F011-48E6-845C-FE9F17F83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08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D7C9-98B2-4DD8-827A-FE572D599A3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D947-F011-48E6-845C-FE9F17F83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45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D7C9-98B2-4DD8-827A-FE572D599A3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D947-F011-48E6-845C-FE9F17F83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18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D7C9-98B2-4DD8-827A-FE572D599A3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D947-F011-48E6-845C-FE9F17F83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2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D7C9-98B2-4DD8-827A-FE572D599A3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D947-F011-48E6-845C-FE9F17F83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6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D7C9-98B2-4DD8-827A-FE572D599A3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D947-F011-48E6-845C-FE9F17F83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56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D7C9-98B2-4DD8-827A-FE572D599A3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D947-F011-48E6-845C-FE9F17F83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21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D7C9-98B2-4DD8-827A-FE572D599A3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D947-F011-48E6-845C-FE9F17F83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9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D7C9-98B2-4DD8-827A-FE572D599A3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D947-F011-48E6-845C-FE9F17F83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0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3D7C9-98B2-4DD8-827A-FE572D599A3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D947-F011-48E6-845C-FE9F17F83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3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3D7C9-98B2-4DD8-827A-FE572D599A3E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4D947-F011-48E6-845C-FE9F17F83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5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04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Computing Weighted Histogram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838200"/>
            <a:ext cx="8915399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73576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Tracking using Histogram Matching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8" y="914401"/>
            <a:ext cx="8901112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8001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Histogram Based Tracking: Results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787" y="1013283"/>
            <a:ext cx="8786813" cy="5768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91480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Tracking by Feature Detection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14399"/>
            <a:ext cx="8843963" cy="586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81106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Tracking by Feature Detection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14400"/>
            <a:ext cx="8839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16122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Tracking Initialization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14400"/>
            <a:ext cx="8763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73161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Object Tracking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838200"/>
            <a:ext cx="892016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5377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Object Tracking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838200"/>
            <a:ext cx="8839199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1907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Tracking Results: Scale and Orientation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990600"/>
            <a:ext cx="8915399" cy="571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38623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Tracking Results: Occlusion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066801"/>
            <a:ext cx="8991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9511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dirty="0" smtClean="0"/>
              <a:t>Object Tracking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644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Tracking Applications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838201"/>
            <a:ext cx="8839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4205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Tracking Results: Occlusion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257" y="838200"/>
            <a:ext cx="883534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88632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Tracking Results: Occlusion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7" y="914401"/>
            <a:ext cx="8767763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0702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Tracking Results: Occlusion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838201"/>
            <a:ext cx="8839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56364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8400"/>
            <a:ext cx="8229600" cy="1143000"/>
          </a:xfrm>
        </p:spPr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672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/>
          <a:lstStyle/>
          <a:p>
            <a:r>
              <a:rPr lang="en-US" dirty="0" smtClean="0"/>
              <a:t>Background Modeling with GMM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8" y="942975"/>
            <a:ext cx="8963025" cy="583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8761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/>
          <a:lstStyle/>
          <a:p>
            <a:r>
              <a:rPr lang="en-US" dirty="0" smtClean="0"/>
              <a:t>Change Detection using GMM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89154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32022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Adaptive GMM based Change Detection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1" y="838200"/>
            <a:ext cx="8686800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52360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Object Tracking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8" y="904875"/>
            <a:ext cx="8772525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75829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Target Templates for Tracking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838200"/>
            <a:ext cx="8839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22049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Tracking using Appearance Matching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788" y="904875"/>
            <a:ext cx="8734425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15007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Similarity Metrics for Pattern Matching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990600"/>
            <a:ext cx="9001125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10231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81</Words>
  <Application>Microsoft Office PowerPoint</Application>
  <PresentationFormat>On-screen Show (4:3)</PresentationFormat>
  <Paragraphs>23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Object Tracking</vt:lpstr>
      <vt:lpstr>Background Modeling with GMM</vt:lpstr>
      <vt:lpstr>Change Detection using GMM</vt:lpstr>
      <vt:lpstr>Adaptive GMM based Change Detection</vt:lpstr>
      <vt:lpstr>Object Tracking</vt:lpstr>
      <vt:lpstr>Target Templates for Tracking</vt:lpstr>
      <vt:lpstr>Tracking using Appearance Matching</vt:lpstr>
      <vt:lpstr>Similarity Metrics for Pattern Matching</vt:lpstr>
      <vt:lpstr>Computing Weighted Histogram</vt:lpstr>
      <vt:lpstr>Tracking using Histogram Matching</vt:lpstr>
      <vt:lpstr>Histogram Based Tracking: Results</vt:lpstr>
      <vt:lpstr>Tracking by Feature Detection</vt:lpstr>
      <vt:lpstr>Tracking by Feature Detection</vt:lpstr>
      <vt:lpstr>Tracking Initialization</vt:lpstr>
      <vt:lpstr>Object Tracking</vt:lpstr>
      <vt:lpstr>Object Tracking</vt:lpstr>
      <vt:lpstr>Tracking Results: Scale and Orientation</vt:lpstr>
      <vt:lpstr>Tracking Results: Occlusion</vt:lpstr>
      <vt:lpstr>Tracking Applications</vt:lpstr>
      <vt:lpstr>Tracking Results: Occlusion</vt:lpstr>
      <vt:lpstr>Tracking Results: Occlusion</vt:lpstr>
      <vt:lpstr>Tracking Results: Occlusion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</cp:revision>
  <dcterms:created xsi:type="dcterms:W3CDTF">2023-12-31T12:30:04Z</dcterms:created>
  <dcterms:modified xsi:type="dcterms:W3CDTF">2023-12-31T12:31:25Z</dcterms:modified>
</cp:coreProperties>
</file>